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5" r:id="rId4"/>
    <p:sldId id="991" r:id="rId5"/>
    <p:sldId id="992" r:id="rId6"/>
    <p:sldId id="99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reach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white	B. right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348880"/>
            <a:ext cx="2183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read books.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697868"/>
            <a:ext cx="3036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boy can write.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08516" y="17997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689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sing	B. six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sit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same	B. game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name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	B. too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two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734488"/>
            <a:ext cx="3600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Can you sing a song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2598" y="3030632"/>
            <a:ext cx="2963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play a game.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558" y="4273932"/>
            <a:ext cx="2677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games too.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1247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9890" y="24036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6978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30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68.jpg" descr="id:2147493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348880"/>
            <a:ext cx="11171192" cy="20162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2598" y="4489956"/>
            <a:ext cx="2020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play a game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58902" y="4489956"/>
            <a:ext cx="875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read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23198" y="4417948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sing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67414" y="441794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go to school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559702" y="4437112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write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325426" y="3896640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14779" y="38610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65100" y="3896640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4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49990" y="390717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843571" y="386104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99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go to school every day.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read and sing at school.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like games. 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like our school too.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go to the park.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31310" y="1484784"/>
            <a:ext cx="4211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</a:rPr>
              <a:t>We go to school every day.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65045" y="2185700"/>
            <a:ext cx="4646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read and dance at school.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031310" y="2852936"/>
            <a:ext cx="5254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like games. 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03318" y="3501008"/>
            <a:ext cx="3657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like our school too.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75326" y="4129916"/>
            <a:ext cx="2923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go to school.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151175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13285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07707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75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games.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Me too.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Thank you.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I do.	B. Yes, I am.	C. No, I can’t.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No.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games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school.	B. Yes.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milk too.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060848"/>
            <a:ext cx="2129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apples.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429000"/>
            <a:ext cx="2720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Can you write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4705980"/>
            <a:ext cx="3234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play a game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2598" y="5877272"/>
            <a:ext cx="4637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milk. 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74012" y="15106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53540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96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187</Words>
  <Application>Microsoft Office PowerPoint</Application>
  <PresentationFormat>自定义</PresentationFormat>
  <Paragraphs>64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2025-06-07T06:43:56Z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